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40233600" cy="31089600"/>
  <p:notesSz cx="30272038" cy="394160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712">
          <p15:clr>
            <a:srgbClr val="A4A3A4"/>
          </p15:clr>
        </p15:guide>
        <p15:guide id="2" pos="1267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758" y="72"/>
      </p:cViewPr>
      <p:guideLst>
        <p:guide orient="horz" pos="2712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13117883" cy="197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7147155" y="0"/>
            <a:ext cx="13117883" cy="197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529388" y="4929188"/>
            <a:ext cx="17213262" cy="1330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3027205" y="18968967"/>
            <a:ext cx="24217629" cy="1552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37438400"/>
            <a:ext cx="13117883" cy="1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7147155" y="37438400"/>
            <a:ext cx="13117883" cy="1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5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3027205" y="18968967"/>
            <a:ext cx="24217629" cy="15520065"/>
          </a:xfrm>
          <a:prstGeom prst="rect">
            <a:avLst/>
          </a:prstGeom>
        </p:spPr>
        <p:txBody>
          <a:bodyPr spcFirstLastPara="1" wrap="square" lIns="393425" tIns="196700" rIns="393425" bIns="196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29388" y="4929188"/>
            <a:ext cx="17213262" cy="1330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29388" y="4929188"/>
            <a:ext cx="17213262" cy="1330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3027205" y="18968967"/>
            <a:ext cx="24217629" cy="1552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17147155" y="37438400"/>
            <a:ext cx="13117883" cy="1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29388" y="4929188"/>
            <a:ext cx="17213262" cy="1330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3027205" y="18968967"/>
            <a:ext cx="24217629" cy="1552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 txBox="1">
            <a:spLocks noGrp="1"/>
          </p:cNvSpPr>
          <p:nvPr>
            <p:ph type="sldNum" idx="12"/>
          </p:nvPr>
        </p:nvSpPr>
        <p:spPr>
          <a:xfrm>
            <a:off x="17147155" y="37438400"/>
            <a:ext cx="13117883" cy="1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29388" y="4929188"/>
            <a:ext cx="17213262" cy="1330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4:notes"/>
          <p:cNvSpPr txBox="1">
            <a:spLocks noGrp="1"/>
          </p:cNvSpPr>
          <p:nvPr>
            <p:ph type="body" idx="1"/>
          </p:nvPr>
        </p:nvSpPr>
        <p:spPr>
          <a:xfrm>
            <a:off x="3027205" y="18968967"/>
            <a:ext cx="24217629" cy="1552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4:notes"/>
          <p:cNvSpPr txBox="1">
            <a:spLocks noGrp="1"/>
          </p:cNvSpPr>
          <p:nvPr>
            <p:ph type="sldNum" idx="12"/>
          </p:nvPr>
        </p:nvSpPr>
        <p:spPr>
          <a:xfrm>
            <a:off x="17147155" y="37438400"/>
            <a:ext cx="13117883" cy="1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253768" y="788459"/>
            <a:ext cx="19726067" cy="3470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9956356" y="10491048"/>
            <a:ext cx="26347000" cy="8675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354159" y="2067139"/>
            <a:ext cx="26347000" cy="25523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2766060" y="8276166"/>
            <a:ext cx="34701479" cy="1972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3017520" y="5088045"/>
            <a:ext cx="34198560" cy="1082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5029200" y="16329239"/>
            <a:ext cx="30175200" cy="750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/>
            </a:lvl1pPr>
            <a:lvl2pPr lvl="1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/>
            </a:lvl2pPr>
            <a:lvl3pPr lvl="2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/>
            </a:lvl3pPr>
            <a:lvl4pPr lvl="3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4pPr>
            <a:lvl5pPr lvl="4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5pPr>
            <a:lvl6pPr lvl="5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6pPr>
            <a:lvl7pPr lvl="6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7pPr>
            <a:lvl8pPr lvl="7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8pPr>
            <a:lvl9pPr lvl="8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745107" y="7750819"/>
            <a:ext cx="34701479" cy="12932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745107" y="20805572"/>
            <a:ext cx="34701479" cy="6800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8800"/>
              <a:buNone/>
              <a:defRPr sz="8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920"/>
              <a:buNone/>
              <a:defRPr sz="791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2766060" y="8276166"/>
            <a:ext cx="17099280" cy="1972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0368259" y="8276166"/>
            <a:ext cx="17099280" cy="1972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277130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2771305" y="7621272"/>
            <a:ext cx="17020696" cy="373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2771305" y="11356340"/>
            <a:ext cx="17020696" cy="1670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20368263" y="7621272"/>
            <a:ext cx="17104520" cy="373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20368263" y="11356340"/>
            <a:ext cx="17104520" cy="1670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7104520" y="4476333"/>
            <a:ext cx="20368260" cy="22093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112268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080"/>
              <a:buChar char="•"/>
              <a:defRPr sz="14080"/>
            </a:lvl1pPr>
            <a:lvl2pPr marL="914400" lvl="1" indent="-101092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320"/>
              <a:buChar char="•"/>
              <a:defRPr sz="12320"/>
            </a:lvl2pPr>
            <a:lvl3pPr marL="1371600" lvl="2" indent="-89916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Char char="•"/>
              <a:defRPr sz="10560"/>
            </a:lvl3pPr>
            <a:lvl4pPr marL="1828800" lvl="3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4pPr>
            <a:lvl5pPr marL="2286000" lvl="4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5pPr>
            <a:lvl6pPr marL="2743200" lvl="5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6pPr>
            <a:lvl7pPr marL="3200400" lvl="6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7pPr>
            <a:lvl8pPr marL="3657600" lvl="7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8pPr>
            <a:lvl9pPr marL="4114800" lvl="8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2771301" y="9326880"/>
            <a:ext cx="12976383" cy="172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104520" y="4476333"/>
            <a:ext cx="20368260" cy="22093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Arial"/>
              <a:buNone/>
              <a:defRPr sz="14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320"/>
              <a:buFont typeface="Arial"/>
              <a:buNone/>
              <a:defRPr sz="12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Font typeface="Arial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771301" y="9326880"/>
            <a:ext cx="12976383" cy="172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360"/>
              <a:buFont typeface="Calibri"/>
              <a:buNone/>
              <a:defRPr sz="19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766060" y="8276166"/>
            <a:ext cx="34701479" cy="1972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010920" algn="l" rtl="0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2320"/>
              <a:buFont typeface="Arial"/>
              <a:buChar char="•"/>
              <a:defRPr sz="12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9916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Font typeface="Arial"/>
              <a:buChar char="•"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874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•"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1698171" y="3748312"/>
            <a:ext cx="13322722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Consider these to help write your goal: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questions do you get about this topic?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misconception or confusion do you hear?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complaints do you hear? 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Goals are specific, measurable, action-oriented, relevant</a:t>
            </a:r>
            <a:endParaRPr/>
          </a:p>
          <a:p>
            <a:pPr marL="539725" marR="0" lvl="0" indent="-2857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20370797" y="3797469"/>
            <a:ext cx="12598403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Consider these to help define your audience: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Who is most at risk? 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Who is not doing what you want them to do?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Who are you hearing these questions from? </a:t>
            </a:r>
            <a:endParaRPr/>
          </a:p>
          <a:p>
            <a:pPr marL="539725" marR="0" lvl="0" indent="-5397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Who do you want to take action? 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9725" marR="0" lvl="0" indent="-2857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309500" y="1567550"/>
            <a:ext cx="18980100" cy="16656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311194" y="1844282"/>
            <a:ext cx="17378100" cy="14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Risk Communication Goal</a:t>
            </a:r>
            <a:endParaRPr sz="8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9812000" y="1556657"/>
            <a:ext cx="19594286" cy="1709057"/>
          </a:xfrm>
          <a:prstGeom prst="rect">
            <a:avLst/>
          </a:prstGeom>
          <a:solidFill>
            <a:srgbClr val="0070C0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0787223" y="1800741"/>
            <a:ext cx="1737809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Audience</a:t>
            </a:r>
            <a:endParaRPr sz="8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300565" y="3576374"/>
            <a:ext cx="18979979" cy="2689274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20047250" y="3630802"/>
            <a:ext cx="18979979" cy="2689274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489857" y="3951514"/>
            <a:ext cx="39090600" cy="1077686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3579579" y="594360"/>
            <a:ext cx="2135421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latin typeface="Calibri"/>
                <a:ea typeface="Calibri"/>
                <a:cs typeface="Calibri"/>
                <a:sym typeface="Calibri"/>
              </a:rPr>
              <a:t>Goal: </a:t>
            </a:r>
            <a:endParaRPr sz="4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4886923" y="737479"/>
            <a:ext cx="2942121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Audience: 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999" y="689870"/>
            <a:ext cx="1759415" cy="175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4">
            <a:alphaModFix/>
          </a:blip>
          <a:srcRect t="49232" b="13502"/>
          <a:stretch/>
        </p:blipFill>
        <p:spPr>
          <a:xfrm>
            <a:off x="21355595" y="871431"/>
            <a:ext cx="3529149" cy="1315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1105851" y="4032312"/>
            <a:ext cx="3755679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Understanding Your Audience (Part 1)</a:t>
            </a:r>
            <a:endParaRPr sz="5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758456" y="17919444"/>
            <a:ext cx="1809431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hazard impacts are they concerned about?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21001727" y="17832213"/>
            <a:ext cx="833824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their motivation/driver?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20933444" y="5688123"/>
            <a:ext cx="1010225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their experience with hazards?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563998" y="17588753"/>
            <a:ext cx="18979979" cy="13272247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20543684" y="5413369"/>
            <a:ext cx="18979979" cy="118526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20563267" y="17615647"/>
            <a:ext cx="18908333" cy="132453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772450" y="5715030"/>
            <a:ext cx="1777158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they care about that could be impacted?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561821" y="5405174"/>
            <a:ext cx="18979979" cy="11753273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-2869403" y="7011922"/>
            <a:ext cx="172900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Here’s what we know and how we know it:  </a:t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645577" y="12080252"/>
            <a:ext cx="1001524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sure and this is how we will find out: </a:t>
            </a:r>
            <a:endParaRPr/>
          </a:p>
        </p:txBody>
      </p:sp>
      <p:grpSp>
        <p:nvGrpSpPr>
          <p:cNvPr id="117" name="Google Shape;117;p14"/>
          <p:cNvGrpSpPr/>
          <p:nvPr/>
        </p:nvGrpSpPr>
        <p:grpSpPr>
          <a:xfrm>
            <a:off x="17238431" y="7137429"/>
            <a:ext cx="17290019" cy="5918453"/>
            <a:chOff x="17238431" y="7137429"/>
            <a:chExt cx="17290019" cy="5918453"/>
          </a:xfrm>
        </p:grpSpPr>
        <p:sp>
          <p:nvSpPr>
            <p:cNvPr id="118" name="Google Shape;118;p14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grpSp>
        <p:nvGrpSpPr>
          <p:cNvPr id="120" name="Google Shape;120;p14"/>
          <p:cNvGrpSpPr/>
          <p:nvPr/>
        </p:nvGrpSpPr>
        <p:grpSpPr>
          <a:xfrm>
            <a:off x="17390831" y="19445970"/>
            <a:ext cx="17290019" cy="5918453"/>
            <a:chOff x="17238431" y="7137429"/>
            <a:chExt cx="17290019" cy="5918453"/>
          </a:xfrm>
        </p:grpSpPr>
        <p:sp>
          <p:nvSpPr>
            <p:cNvPr id="121" name="Google Shape;121;p14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grpSp>
        <p:nvGrpSpPr>
          <p:cNvPr id="123" name="Google Shape;123;p14"/>
          <p:cNvGrpSpPr/>
          <p:nvPr/>
        </p:nvGrpSpPr>
        <p:grpSpPr>
          <a:xfrm>
            <a:off x="-2842509" y="19463899"/>
            <a:ext cx="17290019" cy="5703300"/>
            <a:chOff x="17238431" y="7352581"/>
            <a:chExt cx="17290019" cy="5703300"/>
          </a:xfrm>
        </p:grpSpPr>
        <p:sp>
          <p:nvSpPr>
            <p:cNvPr id="124" name="Google Shape;124;p14"/>
            <p:cNvSpPr/>
            <p:nvPr/>
          </p:nvSpPr>
          <p:spPr>
            <a:xfrm>
              <a:off x="17238431" y="7352581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sp>
        <p:nvSpPr>
          <p:cNvPr id="126" name="Google Shape;126;p14"/>
          <p:cNvSpPr txBox="1"/>
          <p:nvPr/>
        </p:nvSpPr>
        <p:spPr>
          <a:xfrm>
            <a:off x="39015816" y="576100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/>
          <p:nvPr/>
        </p:nvSpPr>
        <p:spPr>
          <a:xfrm>
            <a:off x="489857" y="3951514"/>
            <a:ext cx="39090600" cy="1077686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title"/>
          </p:nvPr>
        </p:nvSpPr>
        <p:spPr>
          <a:xfrm>
            <a:off x="3579579" y="594360"/>
            <a:ext cx="2135421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latin typeface="Calibri"/>
                <a:ea typeface="Calibri"/>
                <a:cs typeface="Calibri"/>
                <a:sym typeface="Calibri"/>
              </a:rPr>
              <a:t>Goal: </a:t>
            </a:r>
            <a:endParaRPr sz="44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999" y="689870"/>
            <a:ext cx="1759415" cy="175941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5"/>
          <p:cNvSpPr/>
          <p:nvPr/>
        </p:nvSpPr>
        <p:spPr>
          <a:xfrm>
            <a:off x="1105851" y="4032312"/>
            <a:ext cx="3755679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Understanding Your Audience (Part 2)</a:t>
            </a:r>
            <a:endParaRPr sz="5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758456" y="17919444"/>
            <a:ext cx="1809431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prepared for the next hazard are they?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20917553" y="17912894"/>
            <a:ext cx="1493230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Worldview: community- or individual-focused?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20907384" y="5795699"/>
            <a:ext cx="1047709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 they get information on risks?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5"/>
          <p:cNvSpPr/>
          <p:nvPr/>
        </p:nvSpPr>
        <p:spPr>
          <a:xfrm>
            <a:off x="563998" y="17588753"/>
            <a:ext cx="18979979" cy="13272247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20543684" y="5413369"/>
            <a:ext cx="18979979" cy="118526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20563267" y="17615647"/>
            <a:ext cx="18908333" cy="132453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772450" y="5715030"/>
            <a:ext cx="1777158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do they trust for risk and preparedness information?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5"/>
          <p:cNvSpPr/>
          <p:nvPr/>
        </p:nvSpPr>
        <p:spPr>
          <a:xfrm>
            <a:off x="561821" y="5405174"/>
            <a:ext cx="18979979" cy="11753273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15"/>
          <p:cNvGrpSpPr/>
          <p:nvPr/>
        </p:nvGrpSpPr>
        <p:grpSpPr>
          <a:xfrm>
            <a:off x="17390831" y="19445970"/>
            <a:ext cx="17290019" cy="5918453"/>
            <a:chOff x="17238431" y="7137429"/>
            <a:chExt cx="17290019" cy="5918453"/>
          </a:xfrm>
        </p:grpSpPr>
        <p:sp>
          <p:nvSpPr>
            <p:cNvPr id="145" name="Google Shape;145;p15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grpSp>
        <p:nvGrpSpPr>
          <p:cNvPr id="147" name="Google Shape;147;p15"/>
          <p:cNvGrpSpPr/>
          <p:nvPr/>
        </p:nvGrpSpPr>
        <p:grpSpPr>
          <a:xfrm>
            <a:off x="-2627356" y="19463899"/>
            <a:ext cx="17290019" cy="5918453"/>
            <a:chOff x="17238431" y="7137429"/>
            <a:chExt cx="17290019" cy="5918453"/>
          </a:xfrm>
        </p:grpSpPr>
        <p:sp>
          <p:nvSpPr>
            <p:cNvPr id="148" name="Google Shape;148;p15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grpSp>
        <p:nvGrpSpPr>
          <p:cNvPr id="150" name="Google Shape;150;p15"/>
          <p:cNvGrpSpPr/>
          <p:nvPr/>
        </p:nvGrpSpPr>
        <p:grpSpPr>
          <a:xfrm>
            <a:off x="-2627356" y="7065711"/>
            <a:ext cx="17290019" cy="5918453"/>
            <a:chOff x="17238431" y="7137429"/>
            <a:chExt cx="17290019" cy="5918453"/>
          </a:xfrm>
        </p:grpSpPr>
        <p:sp>
          <p:nvSpPr>
            <p:cNvPr id="151" name="Google Shape;151;p15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grpSp>
        <p:nvGrpSpPr>
          <p:cNvPr id="153" name="Google Shape;153;p15"/>
          <p:cNvGrpSpPr/>
          <p:nvPr/>
        </p:nvGrpSpPr>
        <p:grpSpPr>
          <a:xfrm>
            <a:off x="17328078" y="7038817"/>
            <a:ext cx="17290019" cy="5918453"/>
            <a:chOff x="17238431" y="7137429"/>
            <a:chExt cx="17290019" cy="5918453"/>
          </a:xfrm>
        </p:grpSpPr>
        <p:sp>
          <p:nvSpPr>
            <p:cNvPr id="154" name="Google Shape;154;p15"/>
            <p:cNvSpPr/>
            <p:nvPr/>
          </p:nvSpPr>
          <p:spPr>
            <a:xfrm>
              <a:off x="17238431" y="7137429"/>
              <a:ext cx="1729001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Here’s what we know and how we know it:  </a:t>
              </a: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20753413" y="12286441"/>
              <a:ext cx="1001524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Not sure and this is how we will find out: </a:t>
              </a:r>
              <a:endParaRPr/>
            </a:p>
          </p:txBody>
        </p:sp>
      </p:grpSp>
      <p:sp>
        <p:nvSpPr>
          <p:cNvPr id="156" name="Google Shape;156;p15"/>
          <p:cNvSpPr txBox="1"/>
          <p:nvPr/>
        </p:nvSpPr>
        <p:spPr>
          <a:xfrm>
            <a:off x="39015816" y="576100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5"/>
          <p:cNvSpPr txBox="1"/>
          <p:nvPr/>
        </p:nvSpPr>
        <p:spPr>
          <a:xfrm>
            <a:off x="24886923" y="737479"/>
            <a:ext cx="2942121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Audience: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5"/>
          <p:cNvPicPr preferRelativeResize="0"/>
          <p:nvPr/>
        </p:nvPicPr>
        <p:blipFill rotWithShape="1">
          <a:blip r:embed="rId4">
            <a:alphaModFix/>
          </a:blip>
          <a:srcRect t="49232" b="13502"/>
          <a:stretch/>
        </p:blipFill>
        <p:spPr>
          <a:xfrm>
            <a:off x="21355595" y="871431"/>
            <a:ext cx="3529149" cy="131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/>
          <p:nvPr/>
        </p:nvSpPr>
        <p:spPr>
          <a:xfrm>
            <a:off x="489857" y="3951514"/>
            <a:ext cx="39090600" cy="10776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6"/>
          <p:cNvSpPr txBox="1">
            <a:spLocks noGrp="1"/>
          </p:cNvSpPr>
          <p:nvPr>
            <p:ph type="title"/>
          </p:nvPr>
        </p:nvSpPr>
        <p:spPr>
          <a:xfrm>
            <a:off x="3579579" y="594360"/>
            <a:ext cx="2135421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latin typeface="Calibri"/>
                <a:ea typeface="Calibri"/>
                <a:cs typeface="Calibri"/>
                <a:sym typeface="Calibri"/>
              </a:rPr>
              <a:t>Goal: </a:t>
            </a:r>
            <a:endParaRPr sz="4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6"/>
          <p:cNvSpPr txBox="1"/>
          <p:nvPr/>
        </p:nvSpPr>
        <p:spPr>
          <a:xfrm>
            <a:off x="15971523" y="443564"/>
            <a:ext cx="2942121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Audience: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999" y="689870"/>
            <a:ext cx="1759415" cy="175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6"/>
          <p:cNvPicPr preferRelativeResize="0"/>
          <p:nvPr/>
        </p:nvPicPr>
        <p:blipFill rotWithShape="1">
          <a:blip r:embed="rId4">
            <a:alphaModFix/>
          </a:blip>
          <a:srcRect t="49232" b="13502"/>
          <a:stretch/>
        </p:blipFill>
        <p:spPr>
          <a:xfrm>
            <a:off x="12440195" y="577516"/>
            <a:ext cx="3529149" cy="1315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6"/>
          <p:cNvSpPr txBox="1"/>
          <p:nvPr/>
        </p:nvSpPr>
        <p:spPr>
          <a:xfrm>
            <a:off x="26409094" y="637952"/>
            <a:ext cx="6600741" cy="1609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Engagement Activity: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242486" y="261257"/>
            <a:ext cx="2405743" cy="2405743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6"/>
          <p:cNvSpPr/>
          <p:nvPr/>
        </p:nvSpPr>
        <p:spPr>
          <a:xfrm>
            <a:off x="1105851" y="4032312"/>
            <a:ext cx="3755679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Will You Engage Your Audience?</a:t>
            </a:r>
            <a:endParaRPr sz="5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6"/>
          <p:cNvSpPr/>
          <p:nvPr/>
        </p:nvSpPr>
        <p:spPr>
          <a:xfrm>
            <a:off x="20720305" y="17912894"/>
            <a:ext cx="1454885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materials are needed? (consider new and existing)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6"/>
          <p:cNvSpPr/>
          <p:nvPr/>
        </p:nvSpPr>
        <p:spPr>
          <a:xfrm>
            <a:off x="20853331" y="5688123"/>
            <a:ext cx="162329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will help (trusted sources, partners)? What’s their role?</a:t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20543684" y="5413369"/>
            <a:ext cx="18979979" cy="118526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6"/>
          <p:cNvSpPr/>
          <p:nvPr/>
        </p:nvSpPr>
        <p:spPr>
          <a:xfrm>
            <a:off x="20563267" y="17615647"/>
            <a:ext cx="18908333" cy="13245355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6"/>
          <p:cNvSpPr/>
          <p:nvPr/>
        </p:nvSpPr>
        <p:spPr>
          <a:xfrm>
            <a:off x="772450" y="5715030"/>
            <a:ext cx="1777158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you connect with them? What opportunities exist?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any roadblocks and how you can address those.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561825" y="5405176"/>
            <a:ext cx="18980100" cy="254559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Custom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Goal: </vt:lpstr>
      <vt:lpstr>Goal: </vt:lpstr>
      <vt:lpstr>Goal: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Auermuller</dc:creator>
  <cp:lastModifiedBy>Lisa Auermuller</cp:lastModifiedBy>
  <cp:revision>1</cp:revision>
  <dcterms:modified xsi:type="dcterms:W3CDTF">2019-07-17T19:51:26Z</dcterms:modified>
</cp:coreProperties>
</file>